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1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200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2C0A8A2-2A6E-4B27-BD64-FC0E21F85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A2E6E939-F559-4248-B483-2D355E4F4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059ED25-278D-4DDE-991C-24137887C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2839-4311-4211-B791-50E963372A4A}" type="datetimeFigureOut">
              <a:rPr lang="de-DE" smtClean="0"/>
              <a:t>14.12.17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3420426-396D-4DCF-A0B0-9CF8EE5E4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3863995-52E5-4592-86C3-6A25C4E66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CD22-C075-46AB-8D53-E427F04724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55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9FCC3F5-5132-4D0F-AD45-BC5348678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7E8A82A9-9C90-43D6-8827-27A598BA0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D28EBF8-2FC1-458E-AA8D-89D3A5427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2839-4311-4211-B791-50E963372A4A}" type="datetimeFigureOut">
              <a:rPr lang="de-DE" smtClean="0"/>
              <a:t>14.12.17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76881DC-0AA0-41CF-B8ED-F7CA2FA04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D3B4DBE-0AC6-4F64-B582-DEEC2E2E4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CD22-C075-46AB-8D53-E427F04724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662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3D3D5BBC-A484-4AFD-9C72-9753C7E415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BABEB8EA-8C8E-4FE6-9B7C-9DE9986312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8426395-EFCF-457F-B040-6B56BFF21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2839-4311-4211-B791-50E963372A4A}" type="datetimeFigureOut">
              <a:rPr lang="de-DE" smtClean="0"/>
              <a:t>14.12.17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B63819F-0839-4445-B617-A0210C9BF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A071FD4-1AB3-49D9-8541-8254D39A7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CD22-C075-46AB-8D53-E427F04724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916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743D213-67AD-4F72-8006-D004641DC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B61C0CC-82EA-4925-92CE-CDD0DC712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F5A56C0-FE50-4347-AFD7-711AAC01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2839-4311-4211-B791-50E963372A4A}" type="datetimeFigureOut">
              <a:rPr lang="de-DE" smtClean="0"/>
              <a:t>14.12.17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3DDCD6F-75E1-440C-86AC-DB2C439F6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40524F6-78C4-4687-8E9F-90055B8BD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CD22-C075-46AB-8D53-E427F04724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834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28C7E1A-D720-46A6-BB79-1F1FBC7F3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1C1590DE-A619-493F-B28F-42E7AC457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37EA5C1-86F7-4E96-B5E6-FCE347932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2839-4311-4211-B791-50E963372A4A}" type="datetimeFigureOut">
              <a:rPr lang="de-DE" smtClean="0"/>
              <a:t>14.12.17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75D2BBC-77AE-43FB-967F-A1A28925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19C296D-6080-4A67-B478-AC54DC717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CD22-C075-46AB-8D53-E427F04724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46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F7C1C37-9B42-4FB1-939D-C1DAF3FDA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8421EDBD-EFB7-4BD4-8FCC-295104F9D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87499BDF-7ADB-4E7F-8BDD-EC0F81A2B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4BC41AD5-DE7F-4D89-A01F-CB139C36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2839-4311-4211-B791-50E963372A4A}" type="datetimeFigureOut">
              <a:rPr lang="de-DE" smtClean="0"/>
              <a:t>14.12.17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520AB427-48BA-4FE7-B047-D83490E9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0DBD28D6-1258-4DFD-A06E-27F3F923F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CD22-C075-46AB-8D53-E427F04724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3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9FA9192-1AA1-4590-BB09-D91A0DC5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C9A33056-DEE2-4EB1-BEBA-EA56A731C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F1E8DE18-1D22-4BED-8FF3-1900FB40E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DD17B810-4065-478B-A666-0897575DA2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77E016D4-AA71-40E0-85B5-776FBD5E6E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F96D5646-608D-4EB3-8BAB-9428F3648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2839-4311-4211-B791-50E963372A4A}" type="datetimeFigureOut">
              <a:rPr lang="de-DE" smtClean="0"/>
              <a:t>14.12.17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7A80B87A-7B85-48A5-9A65-27433E24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E0C871C6-83DA-4BBE-B4EB-1A115E2E7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CD22-C075-46AB-8D53-E427F04724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69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65B42D6-809A-4D5B-9416-AA862F9CF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4F5B3917-4D93-4E5D-AEEF-B3CA3D6AC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2839-4311-4211-B791-50E963372A4A}" type="datetimeFigureOut">
              <a:rPr lang="de-DE" smtClean="0"/>
              <a:t>14.12.17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9AC31FCF-2F85-43B9-84C8-11F20F048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831F22F7-5EB6-475A-BCCB-A8036AF7A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CD22-C075-46AB-8D53-E427F04724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2835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249180A8-51C4-42C2-AAAF-2913488A7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2839-4311-4211-B791-50E963372A4A}" type="datetimeFigureOut">
              <a:rPr lang="de-DE" smtClean="0"/>
              <a:t>14.12.17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E969CCA6-7C16-4D0C-9B9C-20581043E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B604A0A0-C304-4DCB-9A0D-15DC90FFB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CD22-C075-46AB-8D53-E427F04724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675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2C372FC-A265-4BB6-AD86-FF29FB967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79282BC-5182-4DEA-B605-0E6DAB064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DE7C3533-C4E5-48C9-8C04-417B6F177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93BCCD4C-0DBA-4B8F-BA89-A3A665F3F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2839-4311-4211-B791-50E963372A4A}" type="datetimeFigureOut">
              <a:rPr lang="de-DE" smtClean="0"/>
              <a:t>14.12.17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2DD6F8D5-5425-43EE-9E5B-33B2F72BD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BE460D1C-67C0-4A77-A4E5-5A79C8479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CD22-C075-46AB-8D53-E427F04724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99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E598426-1B0C-4FB7-B8B5-0E3DA7E8E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A6BCE3CA-DB46-454F-B079-D1984CE93C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E1E272A6-FC11-41F1-802A-B235F6748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E9060F68-9697-453D-AEAE-3CF9B8AA4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2839-4311-4211-B791-50E963372A4A}" type="datetimeFigureOut">
              <a:rPr lang="de-DE" smtClean="0"/>
              <a:t>14.12.17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3345CA72-3D26-47D7-8A56-24A939D8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4DFBEB23-83F0-401B-A4CA-48D440F6E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CD22-C075-46AB-8D53-E427F04724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939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57DB9978-B4C7-40B5-B797-4AAADBD5A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1BE2F580-3C07-4ABF-8510-2EA34F40A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6A13D8D-5EDD-4BF4-9DDB-BC1366AC3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52839-4311-4211-B791-50E963372A4A}" type="datetimeFigureOut">
              <a:rPr lang="de-DE" smtClean="0"/>
              <a:t>14.12.17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94DDDE4-5AF1-4E54-817B-0EF5BEC87F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A812086-F898-4814-B71B-4F0771D735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1CD22-C075-46AB-8D53-E427F04724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645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xmlns="" id="{61F453F3-E4D1-4F37-AD91-5E0209660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706439"/>
            <a:ext cx="1841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de-DE" altLang="de-DE" sz="135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xmlns="" id="{6D378485-A9D6-45C8-B971-3E0E1F75A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6999" y="-125285"/>
            <a:ext cx="3263899" cy="585761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de-DE" dirty="0"/>
              <a:t>Der Feuchtigkeits-Schutzfaktor: </a:t>
            </a:r>
          </a:p>
          <a:p>
            <a:pPr>
              <a:defRPr/>
            </a:pPr>
            <a:endParaRPr lang="de-DE" dirty="0"/>
          </a:p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besteht aus den Aminosäuren</a:t>
            </a:r>
          </a:p>
          <a:p>
            <a:pPr>
              <a:defRPr/>
            </a:pPr>
            <a:r>
              <a:rPr lang="de-DE" dirty="0"/>
              <a:t>(</a:t>
            </a:r>
            <a:r>
              <a:rPr lang="de-DE" dirty="0" err="1"/>
              <a:t>Proteion</a:t>
            </a:r>
            <a:r>
              <a:rPr lang="de-DE" dirty="0"/>
              <a:t>-Bausteinen)</a:t>
            </a:r>
          </a:p>
          <a:p>
            <a:pPr>
              <a:defRPr/>
            </a:pPr>
            <a:r>
              <a:rPr lang="de-DE" dirty="0"/>
              <a:t>die sich mit den Tensiden verbinden. </a:t>
            </a:r>
          </a:p>
          <a:p>
            <a:pPr>
              <a:defRPr/>
            </a:pPr>
            <a:endParaRPr lang="de-DE" dirty="0"/>
          </a:p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Den Tensiden wird quasi der „Biss“ genommen. </a:t>
            </a:r>
          </a:p>
          <a:p>
            <a:pPr>
              <a:defRPr/>
            </a:pPr>
            <a:r>
              <a:rPr lang="de-DE" dirty="0"/>
              <a:t>Die Lipide/das Hautfett </a:t>
            </a:r>
          </a:p>
          <a:p>
            <a:pPr>
              <a:defRPr/>
            </a:pPr>
            <a:r>
              <a:rPr lang="de-DE" dirty="0"/>
              <a:t>Werden/wird besser geschont.</a:t>
            </a:r>
          </a:p>
        </p:txBody>
      </p:sp>
      <p:pic>
        <p:nvPicPr>
          <p:cNvPr id="6148" name="Bild 13">
            <a:extLst>
              <a:ext uri="{FF2B5EF4-FFF2-40B4-BE49-F238E27FC236}">
                <a16:creationId xmlns:a16="http://schemas.microsoft.com/office/drawing/2014/main" xmlns="" id="{A2201F91-A917-4BB0-BEA5-E3F61BF4F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113" y="4387850"/>
            <a:ext cx="32639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Bild 14">
            <a:extLst>
              <a:ext uri="{FF2B5EF4-FFF2-40B4-BE49-F238E27FC236}">
                <a16:creationId xmlns:a16="http://schemas.microsoft.com/office/drawing/2014/main" xmlns="" id="{F46EADF2-E9BB-4712-9CCF-C40A4BDE7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113" y="3128964"/>
            <a:ext cx="3263900" cy="1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Bild 1">
            <a:extLst>
              <a:ext uri="{FF2B5EF4-FFF2-40B4-BE49-F238E27FC236}">
                <a16:creationId xmlns:a16="http://schemas.microsoft.com/office/drawing/2014/main" xmlns="" id="{22FFC472-9E2A-4EBB-B81A-96D22083F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888" y="3430589"/>
            <a:ext cx="27876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xmlns="" id="{F75A7E83-4EF7-4C3C-A00D-4CBFE5876D4E}"/>
              </a:ext>
            </a:extLst>
          </p:cNvPr>
          <p:cNvSpPr/>
          <p:nvPr/>
        </p:nvSpPr>
        <p:spPr>
          <a:xfrm>
            <a:off x="3700464" y="2173289"/>
            <a:ext cx="2251075" cy="625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rgbClr val="000000"/>
              </a:solidFill>
              <a:ea typeface="MS PGothic" pitchFamily="34" charset="-128"/>
            </a:endParaRPr>
          </a:p>
        </p:txBody>
      </p:sp>
      <p:pic>
        <p:nvPicPr>
          <p:cNvPr id="6152" name="Bild 7">
            <a:extLst>
              <a:ext uri="{FF2B5EF4-FFF2-40B4-BE49-F238E27FC236}">
                <a16:creationId xmlns:a16="http://schemas.microsoft.com/office/drawing/2014/main" xmlns="" id="{B2932A9B-9E69-446B-80E0-0B7C7751AA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60639"/>
            <a:ext cx="290512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Bild 7">
            <a:extLst>
              <a:ext uri="{FF2B5EF4-FFF2-40B4-BE49-F238E27FC236}">
                <a16:creationId xmlns:a16="http://schemas.microsoft.com/office/drawing/2014/main" xmlns="" id="{3F78FFAC-D903-4894-959A-3817072F30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9" y="2387601"/>
            <a:ext cx="2889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Bild 7">
            <a:extLst>
              <a:ext uri="{FF2B5EF4-FFF2-40B4-BE49-F238E27FC236}">
                <a16:creationId xmlns:a16="http://schemas.microsoft.com/office/drawing/2014/main" xmlns="" id="{CFA3837D-C41D-47F4-81EA-CC6C05BAE9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838" y="2549526"/>
            <a:ext cx="2905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Bild 7">
            <a:extLst>
              <a:ext uri="{FF2B5EF4-FFF2-40B4-BE49-F238E27FC236}">
                <a16:creationId xmlns:a16="http://schemas.microsoft.com/office/drawing/2014/main" xmlns="" id="{5EE6F38F-07C0-4AA2-9954-29CC2362C5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76" y="2389189"/>
            <a:ext cx="28892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Bild 2">
            <a:extLst>
              <a:ext uri="{FF2B5EF4-FFF2-40B4-BE49-F238E27FC236}">
                <a16:creationId xmlns:a16="http://schemas.microsoft.com/office/drawing/2014/main" xmlns="" id="{064149AB-6B4E-4753-9F5F-E5AB8A9089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039" y="1808163"/>
            <a:ext cx="26447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Bild 16">
            <a:extLst>
              <a:ext uri="{FF2B5EF4-FFF2-40B4-BE49-F238E27FC236}">
                <a16:creationId xmlns:a16="http://schemas.microsoft.com/office/drawing/2014/main" xmlns="" id="{4BEB9E22-CE41-45A9-9742-15B0E7E4A7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838" y="931864"/>
            <a:ext cx="254000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Bild 4">
            <a:extLst>
              <a:ext uri="{FF2B5EF4-FFF2-40B4-BE49-F238E27FC236}">
                <a16:creationId xmlns:a16="http://schemas.microsoft.com/office/drawing/2014/main" xmlns="" id="{22A027F8-C9E9-40FF-874C-0159453D31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213" y="1566863"/>
            <a:ext cx="2938462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Bild 6">
            <a:extLst>
              <a:ext uri="{FF2B5EF4-FFF2-40B4-BE49-F238E27FC236}">
                <a16:creationId xmlns:a16="http://schemas.microsoft.com/office/drawing/2014/main" xmlns="" id="{4C178849-CDD9-42A7-84B2-81CCABCA548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426" y="1127126"/>
            <a:ext cx="1806575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Bild 2">
            <a:extLst>
              <a:ext uri="{FF2B5EF4-FFF2-40B4-BE49-F238E27FC236}">
                <a16:creationId xmlns:a16="http://schemas.microsoft.com/office/drawing/2014/main" xmlns="" id="{B8D7666C-1D5B-4688-BD0D-B46651F6CF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570" y="1458055"/>
            <a:ext cx="26447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Bild 1">
            <a:extLst>
              <a:ext uri="{FF2B5EF4-FFF2-40B4-BE49-F238E27FC236}">
                <a16:creationId xmlns:a16="http://schemas.microsoft.com/office/drawing/2014/main" xmlns="" id="{9D64996A-6E0F-4F2C-B5A8-8A6B57B7A2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4794" y="2119159"/>
            <a:ext cx="256212" cy="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Bild 8">
            <a:extLst>
              <a:ext uri="{FF2B5EF4-FFF2-40B4-BE49-F238E27FC236}">
                <a16:creationId xmlns:a16="http://schemas.microsoft.com/office/drawing/2014/main" xmlns="" id="{BC495328-1FC3-4306-8B2B-402ED38CAF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9415736" y="2399642"/>
            <a:ext cx="298450" cy="321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Bild 7">
            <a:extLst>
              <a:ext uri="{FF2B5EF4-FFF2-40B4-BE49-F238E27FC236}">
                <a16:creationId xmlns:a16="http://schemas.microsoft.com/office/drawing/2014/main" xmlns="" id="{EC5EE0A7-EA36-4044-9EF4-28D70E0517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566" y="2707039"/>
            <a:ext cx="359794" cy="516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Bild 5">
            <a:extLst>
              <a:ext uri="{FF2B5EF4-FFF2-40B4-BE49-F238E27FC236}">
                <a16:creationId xmlns:a16="http://schemas.microsoft.com/office/drawing/2014/main" xmlns="" id="{671802D6-C673-4D7B-9D43-3AAD4D59F55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441" y="3841750"/>
            <a:ext cx="301131" cy="442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5680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Macintosh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MS PGothic</vt:lpstr>
      <vt:lpstr>Office</vt:lpstr>
      <vt:lpstr>PowerPoint-Präsentation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Bitte in die Homepage einbauen</dc:title>
  <dc:creator>R. F.</dc:creator>
  <cp:lastModifiedBy>Franz Samson</cp:lastModifiedBy>
  <cp:revision>2</cp:revision>
  <dcterms:created xsi:type="dcterms:W3CDTF">2017-12-09T15:32:40Z</dcterms:created>
  <dcterms:modified xsi:type="dcterms:W3CDTF">2017-12-14T14:03:11Z</dcterms:modified>
</cp:coreProperties>
</file>